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3.xml" ContentType="application/vnd.openxmlformats-officedocument.presentationml.notesSlide+xml"/>
  <Override PartName="/ppt/notesSlides/_rels/notesSlide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6.png" ContentType="image/png"/>
  <Override PartName="/ppt/media/image16.jpeg" ContentType="image/jpeg"/>
  <Override PartName="/ppt/media/image5.wmf" ContentType="image/x-wmf"/>
  <Override PartName="/ppt/media/image7.png" ContentType="image/png"/>
  <Override PartName="/ppt/media/image8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9.png" ContentType="image/png"/>
  <Override PartName="/ppt/media/image13.jpeg" ContentType="image/jpeg"/>
  <Override PartName="/ppt/media/image14.jpeg" ContentType="image/jpeg"/>
  <Override PartName="/ppt/media/image15.jpeg" ContentType="image/jpe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82DA722-B0D7-4290-9F69-05DF0F58A54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1080" cy="339264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4680" cy="3958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402080" y="9553680"/>
            <a:ext cx="336672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72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1" name="CustomShape 1" hidden="1"/>
          <p:cNvSpPr/>
          <p:nvPr/>
        </p:nvSpPr>
        <p:spPr>
          <a:xfrm>
            <a:off x="0" y="758880"/>
            <a:ext cx="3441600" cy="532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 hidden="1"/>
          <p:cNvSpPr/>
          <p:nvPr/>
        </p:nvSpPr>
        <p:spPr>
          <a:xfrm>
            <a:off x="11815920" y="758880"/>
            <a:ext cx="381960" cy="532872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9270360" y="762120"/>
            <a:ext cx="2923200" cy="53319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0" y="720"/>
            <a:ext cx="12191400" cy="6856920"/>
          </a:xfrm>
          <a:prstGeom prst="rect">
            <a:avLst/>
          </a:prstGeom>
          <a:ln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11815920" y="758880"/>
            <a:ext cx="381960" cy="532872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11521440" y="6249240"/>
            <a:ext cx="670320" cy="60840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-2743200" y="7560"/>
            <a:ext cx="14934600" cy="68500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-26280" y="-2160"/>
            <a:ext cx="217260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9660240" y="204480"/>
            <a:ext cx="2541240" cy="2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"/>
          <p:cNvGrpSpPr/>
          <p:nvPr/>
        </p:nvGrpSpPr>
        <p:grpSpPr>
          <a:xfrm>
            <a:off x="0" y="6217920"/>
            <a:ext cx="12458160" cy="637920"/>
            <a:chOff x="0" y="6217920"/>
            <a:chExt cx="12458160" cy="637920"/>
          </a:xfrm>
        </p:grpSpPr>
        <p:sp>
          <p:nvSpPr>
            <p:cNvPr id="125" name="CustomShape 2"/>
            <p:cNvSpPr/>
            <p:nvPr/>
          </p:nvSpPr>
          <p:spPr>
            <a:xfrm>
              <a:off x="0" y="6217920"/>
              <a:ext cx="12216600" cy="63792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26" name="Picture 30" descr=""/>
            <p:cNvPicPr/>
            <p:nvPr/>
          </p:nvPicPr>
          <p:blipFill>
            <a:blip r:embed="rId2"/>
            <a:srcRect l="0" t="0" r="0" b="43947"/>
            <a:stretch/>
          </p:blipFill>
          <p:spPr>
            <a:xfrm>
              <a:off x="11206080" y="6283440"/>
              <a:ext cx="1252080" cy="50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circuitbasics.com/" TargetMode="External"/><Relationship Id="rId2" Type="http://schemas.openxmlformats.org/officeDocument/2006/relationships/hyperlink" Target="https://www.arduino.cc/" TargetMode="External"/><Relationship Id="rId3" Type="http://schemas.openxmlformats.org/officeDocument/2006/relationships/hyperlink" Target="https://www.raspberrypi.org/" TargetMode="External"/><Relationship Id="rId4" Type="http://schemas.openxmlformats.org/officeDocument/2006/relationships/hyperlink" Target="https://sites.google.com/site/carlferkinhoff/welcome-1" TargetMode="External"/><Relationship Id="rId5" Type="http://schemas.openxmlformats.org/officeDocument/2006/relationships/hyperlink" Target="http://hosting.astro.cornell.edu/~spifiweb/zeus2/index.html" TargetMode="External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069920" y="1298520"/>
            <a:ext cx="7313040" cy="325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en-US" sz="4400" spc="-83" strike="noStrike">
                <a:solidFill>
                  <a:srgbClr val="ffffff"/>
                </a:solidFill>
                <a:latin typeface="Corbel"/>
                <a:ea typeface="DejaVu Sans"/>
              </a:rPr>
              <a:t>HARDWARE.astronomy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400" spc="-83" strike="noStrike">
                <a:solidFill>
                  <a:srgbClr val="ffffff"/>
                </a:solidFill>
                <a:latin typeface="Corbel"/>
                <a:ea typeface="DejaVu Sans"/>
              </a:rPr>
              <a:t>Housekeeping Box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1100160" y="4670280"/>
            <a:ext cx="73130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200" spc="-1" strike="noStrike">
                <a:solidFill>
                  <a:srgbClr val="fcecd5"/>
                </a:solidFill>
                <a:latin typeface="Corbel"/>
                <a:ea typeface="DejaVu Sans"/>
              </a:rPr>
              <a:t>Adam Stammer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400" spc="-1" strike="noStrike">
                <a:solidFill>
                  <a:srgbClr val="fcecd5"/>
                </a:solidFill>
                <a:latin typeface="Corbel"/>
                <a:ea typeface="DejaVu Sans"/>
              </a:rPr>
              <a:t>Under the Direction of Dr. Carl Ferkinhoff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82880" y="6126480"/>
            <a:ext cx="2743200" cy="71820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10388160" y="6126480"/>
            <a:ext cx="1803960" cy="73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253080" y="1123920"/>
            <a:ext cx="29451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69280" y="864000"/>
            <a:ext cx="7313040" cy="12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0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9" name="Picture 110" descr=""/>
          <p:cNvPicPr/>
          <p:nvPr/>
        </p:nvPicPr>
        <p:blipFill>
          <a:blip r:embed="rId1"/>
          <a:stretch/>
        </p:blipFill>
        <p:spPr>
          <a:xfrm>
            <a:off x="4075920" y="1969200"/>
            <a:ext cx="6072120" cy="469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6" descr=""/>
          <p:cNvPicPr/>
          <p:nvPr/>
        </p:nvPicPr>
        <p:blipFill>
          <a:blip r:embed="rId1"/>
          <a:stretch/>
        </p:blipFill>
        <p:spPr>
          <a:xfrm>
            <a:off x="8668080" y="4790520"/>
            <a:ext cx="1703520" cy="186624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253080" y="1123920"/>
            <a:ext cx="29451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43" strike="noStrike">
                <a:solidFill>
                  <a:srgbClr val="ffffff"/>
                </a:solidFill>
                <a:latin typeface="Corbel"/>
                <a:ea typeface="DejaVu Sans"/>
              </a:rPr>
              <a:t>Microcontrollers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43" strike="noStrike">
                <a:solidFill>
                  <a:srgbClr val="ffffff"/>
                </a:solidFill>
                <a:latin typeface="Corbel"/>
                <a:ea typeface="DejaVu Sans"/>
              </a:rPr>
              <a:t>Communication Example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2" name="Picture 2" descr=""/>
          <p:cNvPicPr/>
          <p:nvPr/>
        </p:nvPicPr>
        <p:blipFill>
          <a:blip r:embed="rId2"/>
          <a:stretch/>
        </p:blipFill>
        <p:spPr>
          <a:xfrm>
            <a:off x="3826440" y="877320"/>
            <a:ext cx="2265480" cy="167976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4421160" y="1305000"/>
            <a:ext cx="1206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-200°C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4" name="Picture 3" descr=""/>
          <p:cNvPicPr/>
          <p:nvPr/>
        </p:nvPicPr>
        <p:blipFill>
          <a:blip r:embed="rId3"/>
          <a:stretch/>
        </p:blipFill>
        <p:spPr>
          <a:xfrm>
            <a:off x="7595640" y="1146600"/>
            <a:ext cx="1795680" cy="1035360"/>
          </a:xfrm>
          <a:prstGeom prst="rect">
            <a:avLst/>
          </a:prstGeom>
          <a:ln>
            <a:noFill/>
          </a:ln>
        </p:spPr>
      </p:pic>
      <p:pic>
        <p:nvPicPr>
          <p:cNvPr id="225" name="Picture 5" descr=""/>
          <p:cNvPicPr/>
          <p:nvPr/>
        </p:nvPicPr>
        <p:blipFill>
          <a:blip r:embed="rId4"/>
          <a:stretch/>
        </p:blipFill>
        <p:spPr>
          <a:xfrm>
            <a:off x="9392400" y="2927880"/>
            <a:ext cx="1746000" cy="1306800"/>
          </a:xfrm>
          <a:prstGeom prst="rect">
            <a:avLst/>
          </a:prstGeom>
          <a:ln>
            <a:noFill/>
          </a:ln>
        </p:spPr>
      </p:pic>
      <p:pic>
        <p:nvPicPr>
          <p:cNvPr id="226" name="Picture 4" descr=""/>
          <p:cNvPicPr/>
          <p:nvPr/>
        </p:nvPicPr>
        <p:blipFill>
          <a:blip r:embed="rId5"/>
          <a:stretch/>
        </p:blipFill>
        <p:spPr>
          <a:xfrm>
            <a:off x="9058320" y="5184360"/>
            <a:ext cx="1078560" cy="1078560"/>
          </a:xfrm>
          <a:prstGeom prst="rect">
            <a:avLst/>
          </a:prstGeom>
          <a:ln>
            <a:noFill/>
          </a:ln>
        </p:spPr>
      </p:pic>
      <p:pic>
        <p:nvPicPr>
          <p:cNvPr id="227" name="Picture 11" descr=""/>
          <p:cNvPicPr/>
          <p:nvPr/>
        </p:nvPicPr>
        <p:blipFill>
          <a:blip r:embed="rId6"/>
          <a:stretch/>
        </p:blipFill>
        <p:spPr>
          <a:xfrm>
            <a:off x="6645240" y="2927880"/>
            <a:ext cx="1703520" cy="1866240"/>
          </a:xfrm>
          <a:prstGeom prst="rect">
            <a:avLst/>
          </a:prstGeom>
          <a:ln>
            <a:noFill/>
          </a:ln>
        </p:spPr>
      </p:pic>
      <p:pic>
        <p:nvPicPr>
          <p:cNvPr id="228" name="Picture 4" descr=""/>
          <p:cNvPicPr/>
          <p:nvPr/>
        </p:nvPicPr>
        <p:blipFill>
          <a:blip r:embed="rId7"/>
          <a:stretch/>
        </p:blipFill>
        <p:spPr>
          <a:xfrm>
            <a:off x="3733560" y="3749040"/>
            <a:ext cx="2358000" cy="2498760"/>
          </a:xfrm>
          <a:prstGeom prst="rect">
            <a:avLst/>
          </a:prstGeom>
          <a:ln>
            <a:noFill/>
          </a:ln>
        </p:spPr>
      </p:pic>
      <p:pic>
        <p:nvPicPr>
          <p:cNvPr id="229" name="Picture 6" descr=""/>
          <p:cNvPicPr/>
          <p:nvPr/>
        </p:nvPicPr>
        <p:blipFill>
          <a:blip r:embed="rId8"/>
          <a:stretch/>
        </p:blipFill>
        <p:spPr>
          <a:xfrm>
            <a:off x="7004520" y="3026160"/>
            <a:ext cx="1180440" cy="16700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5879520" y="2990160"/>
            <a:ext cx="13442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Cooler Controller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10467360" y="5641920"/>
            <a:ext cx="13442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 Sensor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10690920" y="3773520"/>
            <a:ext cx="13442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Arduino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668080" y="954720"/>
            <a:ext cx="15404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4130280" y="588960"/>
            <a:ext cx="13442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Touchscreen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474720" y="3657600"/>
            <a:ext cx="13442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ZEUS2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CustomShape 9"/>
          <p:cNvSpPr/>
          <p:nvPr/>
        </p:nvSpPr>
        <p:spPr>
          <a:xfrm>
            <a:off x="6093000" y="1776240"/>
            <a:ext cx="126936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37" name="CustomShape 10"/>
          <p:cNvSpPr/>
          <p:nvPr/>
        </p:nvSpPr>
        <p:spPr>
          <a:xfrm rot="3163800">
            <a:off x="8898480" y="2489760"/>
            <a:ext cx="92448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38" name="CustomShape 11"/>
          <p:cNvSpPr/>
          <p:nvPr/>
        </p:nvSpPr>
        <p:spPr>
          <a:xfrm rot="10114200">
            <a:off x="8563680" y="3674160"/>
            <a:ext cx="57780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39" name="CustomShape 12"/>
          <p:cNvSpPr/>
          <p:nvPr/>
        </p:nvSpPr>
        <p:spPr>
          <a:xfrm rot="9184200">
            <a:off x="5981400" y="4584240"/>
            <a:ext cx="126936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40" name="CustomShape 13"/>
          <p:cNvSpPr/>
          <p:nvPr/>
        </p:nvSpPr>
        <p:spPr>
          <a:xfrm rot="10800000">
            <a:off x="6094440" y="1455120"/>
            <a:ext cx="126936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14"/>
          <p:cNvSpPr/>
          <p:nvPr/>
        </p:nvSpPr>
        <p:spPr>
          <a:xfrm rot="13920000">
            <a:off x="9346680" y="2248560"/>
            <a:ext cx="90792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5"/>
          <p:cNvSpPr/>
          <p:nvPr/>
        </p:nvSpPr>
        <p:spPr>
          <a:xfrm rot="17773800">
            <a:off x="9432720" y="4584240"/>
            <a:ext cx="79272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16"/>
          <p:cNvSpPr/>
          <p:nvPr/>
        </p:nvSpPr>
        <p:spPr>
          <a:xfrm rot="16200000">
            <a:off x="5097960" y="1735560"/>
            <a:ext cx="20088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44" name="CustomShape 17"/>
          <p:cNvSpPr/>
          <p:nvPr/>
        </p:nvSpPr>
        <p:spPr>
          <a:xfrm rot="5400000">
            <a:off x="4550400" y="1763280"/>
            <a:ext cx="20088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5" name="Picture 1" descr=""/>
          <p:cNvPicPr/>
          <p:nvPr/>
        </p:nvPicPr>
        <p:blipFill>
          <a:blip r:embed="rId9"/>
          <a:stretch/>
        </p:blipFill>
        <p:spPr>
          <a:xfrm>
            <a:off x="4050360" y="1814400"/>
            <a:ext cx="675000" cy="1580040"/>
          </a:xfrm>
          <a:prstGeom prst="rect">
            <a:avLst/>
          </a:prstGeom>
          <a:ln>
            <a:noFill/>
          </a:ln>
        </p:spPr>
      </p:pic>
      <p:sp>
        <p:nvSpPr>
          <p:cNvPr id="246" name="CustomShape 18"/>
          <p:cNvSpPr/>
          <p:nvPr/>
        </p:nvSpPr>
        <p:spPr>
          <a:xfrm>
            <a:off x="6200640" y="5604840"/>
            <a:ext cx="2231280" cy="2268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253080" y="1123920"/>
            <a:ext cx="29451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Next Steps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869280" y="864000"/>
            <a:ext cx="7313040" cy="511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Backplane PCB Layout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Program Controllers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Daughtercard Designs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53080" y="1123920"/>
            <a:ext cx="29451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"/>
          <p:cNvSpPr/>
          <p:nvPr/>
        </p:nvSpPr>
        <p:spPr>
          <a:xfrm>
            <a:off x="3869280" y="864000"/>
            <a:ext cx="7313040" cy="511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"/>
          <p:cNvSpPr/>
          <p:nvPr/>
        </p:nvSpPr>
        <p:spPr>
          <a:xfrm>
            <a:off x="3601800" y="1854360"/>
            <a:ext cx="4691160" cy="28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https://www.circuitbasics.com/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https://www.arduino.cc/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https://www.raspberrypi.org/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https://sites.google.com/site/carlferkinhoff/welcome-1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(thanks Carl)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http://hosting.astro.cornell.edu/~spifiweb/zeus2/index.html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190440" y="1214280"/>
            <a:ext cx="29451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43" strike="noStrike">
                <a:solidFill>
                  <a:srgbClr val="ffffff"/>
                </a:solidFill>
                <a:latin typeface="Corbel"/>
                <a:ea typeface="DejaVu Sans"/>
              </a:rPr>
              <a:t>Sources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65760" y="3108960"/>
            <a:ext cx="3450960" cy="77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4000" spc="-83" strike="noStrike">
                <a:solidFill>
                  <a:srgbClr val="ffffff"/>
                </a:solidFill>
                <a:latin typeface="Corbel"/>
                <a:ea typeface="DejaVu Sans"/>
              </a:rPr>
              <a:t>Motivations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6" name="Picture 225" descr=""/>
          <p:cNvPicPr/>
          <p:nvPr/>
        </p:nvPicPr>
        <p:blipFill>
          <a:blip r:embed="rId1"/>
          <a:stretch/>
        </p:blipFill>
        <p:spPr>
          <a:xfrm>
            <a:off x="3322440" y="1097640"/>
            <a:ext cx="8564400" cy="191952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3817080" y="3291840"/>
            <a:ext cx="6257160" cy="191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Obsolete Internal Chips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Multiplexer Readout Rate Limit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Dependent On PC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253080" y="1123920"/>
            <a:ext cx="29595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Goals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869280" y="864000"/>
            <a:ext cx="7313040" cy="511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Abstract Goals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Open Source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Versatile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Cheap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 Steps</a:t>
            </a:r>
            <a:endParaRPr b="0" lang="en-US" sz="2000" spc="-1" strike="noStrike">
              <a:latin typeface="Arial"/>
            </a:endParaRPr>
          </a:p>
          <a:p>
            <a:pPr marL="343800" indent="-3416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Prototyping Daughtercard (P-Card)</a:t>
            </a:r>
            <a:endParaRPr b="0" lang="en-US" sz="2000" spc="-1" strike="noStrike">
              <a:latin typeface="Arial"/>
            </a:endParaRPr>
          </a:p>
          <a:p>
            <a:pPr marL="343800" indent="-3416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Backplane</a:t>
            </a:r>
            <a:endParaRPr b="0" lang="en-US" sz="2000" spc="-1" strike="noStrike">
              <a:latin typeface="Arial"/>
            </a:endParaRPr>
          </a:p>
          <a:p>
            <a:pPr marL="343800" indent="-3416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ZEUS2 Daughtercards</a:t>
            </a:r>
            <a:endParaRPr b="0" lang="en-US" sz="2000" spc="-1" strike="noStrike">
              <a:latin typeface="Arial"/>
            </a:endParaRPr>
          </a:p>
          <a:p>
            <a:pPr marL="343800" indent="-3416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Chassis and Accompanying Components</a:t>
            </a:r>
            <a:endParaRPr b="0" lang="en-US" sz="2000" spc="-1" strike="noStrike">
              <a:latin typeface="Arial"/>
            </a:endParaRPr>
          </a:p>
          <a:p>
            <a:pPr marL="343800" indent="-34164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Communication Programming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480" y="8640"/>
            <a:ext cx="109710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Trebuchet MS"/>
                <a:ea typeface="DejaVu Sans"/>
              </a:rPr>
              <a:t>Draft Render and Similar Products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297680" y="1188720"/>
            <a:ext cx="4023360" cy="18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Georgia"/>
                <a:ea typeface="DejaVu Sans"/>
              </a:rPr>
              <a:t>Touch Screen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Georgia"/>
                <a:ea typeface="DejaVu Sans"/>
              </a:rPr>
              <a:t>Backplane &amp; Daughtercards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Georgia"/>
                <a:ea typeface="DejaVu Sans"/>
              </a:rPr>
              <a:t>Cooling Fan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Georgia"/>
                <a:ea typeface="DejaVu Sans"/>
              </a:rPr>
              <a:t>Power Supply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7623360" y="6364800"/>
            <a:ext cx="38588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7" descr=""/>
          <p:cNvPicPr/>
          <p:nvPr/>
        </p:nvPicPr>
        <p:blipFill>
          <a:blip r:embed="rId1"/>
          <a:stretch/>
        </p:blipFill>
        <p:spPr>
          <a:xfrm>
            <a:off x="8321040" y="1097280"/>
            <a:ext cx="3498480" cy="2097720"/>
          </a:xfrm>
          <a:prstGeom prst="rect">
            <a:avLst/>
          </a:prstGeom>
          <a:ln>
            <a:noFill/>
          </a:ln>
        </p:spPr>
      </p:pic>
      <p:pic>
        <p:nvPicPr>
          <p:cNvPr id="184" name="Picture 8" descr=""/>
          <p:cNvPicPr/>
          <p:nvPr/>
        </p:nvPicPr>
        <p:blipFill>
          <a:blip r:embed="rId2"/>
          <a:stretch/>
        </p:blipFill>
        <p:spPr>
          <a:xfrm>
            <a:off x="434160" y="1151640"/>
            <a:ext cx="3680640" cy="1926360"/>
          </a:xfrm>
          <a:prstGeom prst="rect">
            <a:avLst/>
          </a:prstGeom>
          <a:ln>
            <a:noFill/>
          </a:ln>
        </p:spPr>
      </p:pic>
      <p:grpSp>
        <p:nvGrpSpPr>
          <p:cNvPr id="185" name="Group 4"/>
          <p:cNvGrpSpPr/>
          <p:nvPr/>
        </p:nvGrpSpPr>
        <p:grpSpPr>
          <a:xfrm>
            <a:off x="731520" y="3566160"/>
            <a:ext cx="10768680" cy="2468880"/>
            <a:chOff x="731520" y="3566160"/>
            <a:chExt cx="10768680" cy="2468880"/>
          </a:xfrm>
        </p:grpSpPr>
        <p:sp>
          <p:nvSpPr>
            <p:cNvPr id="186" name="CustomShape 5"/>
            <p:cNvSpPr/>
            <p:nvPr/>
          </p:nvSpPr>
          <p:spPr>
            <a:xfrm>
              <a:off x="731520" y="3566160"/>
              <a:ext cx="10768680" cy="2468880"/>
            </a:xfrm>
            <a:prstGeom prst="roundRect">
              <a:avLst>
                <a:gd name="adj" fmla="val 12030"/>
              </a:avLst>
            </a:prstGeom>
            <a:ln w="85680"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pic>
          <p:nvPicPr>
            <p:cNvPr id="187" name="Picture 2" descr=""/>
            <p:cNvPicPr/>
            <p:nvPr/>
          </p:nvPicPr>
          <p:blipFill>
            <a:blip r:embed="rId3"/>
            <a:stretch/>
          </p:blipFill>
          <p:spPr>
            <a:xfrm>
              <a:off x="1186200" y="3664440"/>
              <a:ext cx="4928760" cy="1984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Picture 4" descr=""/>
            <p:cNvPicPr/>
            <p:nvPr/>
          </p:nvPicPr>
          <p:blipFill>
            <a:blip r:embed="rId4"/>
            <a:stretch/>
          </p:blipFill>
          <p:spPr>
            <a:xfrm>
              <a:off x="7399800" y="3566160"/>
              <a:ext cx="3498120" cy="21808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53080" y="1123920"/>
            <a:ext cx="29451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Sockets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869280" y="864000"/>
            <a:ext cx="731304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0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60 Pins @ 2 Amps and 4 High Current Pins @ 20 Amps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1" name="Picture 247" descr=""/>
          <p:cNvPicPr/>
          <p:nvPr/>
        </p:nvPicPr>
        <p:blipFill>
          <a:blip r:embed="rId1"/>
          <a:stretch/>
        </p:blipFill>
        <p:spPr>
          <a:xfrm>
            <a:off x="7772400" y="1920240"/>
            <a:ext cx="3675600" cy="2756160"/>
          </a:xfrm>
          <a:prstGeom prst="rect">
            <a:avLst/>
          </a:prstGeom>
          <a:ln>
            <a:noFill/>
          </a:ln>
        </p:spPr>
      </p:pic>
      <p:pic>
        <p:nvPicPr>
          <p:cNvPr id="192" name="Picture 248" descr=""/>
          <p:cNvPicPr/>
          <p:nvPr/>
        </p:nvPicPr>
        <p:blipFill>
          <a:blip r:embed="rId2"/>
          <a:stretch/>
        </p:blipFill>
        <p:spPr>
          <a:xfrm>
            <a:off x="3749040" y="1920240"/>
            <a:ext cx="3656520" cy="274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253080" y="1123920"/>
            <a:ext cx="29451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206240" y="352080"/>
            <a:ext cx="731304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0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5" name="Picture 244" descr=""/>
          <p:cNvPicPr/>
          <p:nvPr/>
        </p:nvPicPr>
        <p:blipFill>
          <a:blip r:embed="rId1"/>
          <a:stretch/>
        </p:blipFill>
        <p:spPr>
          <a:xfrm>
            <a:off x="4480560" y="1292760"/>
            <a:ext cx="6491880" cy="501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869280" y="864000"/>
            <a:ext cx="731304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0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4578480" y="1732320"/>
            <a:ext cx="6028200" cy="475956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253080" y="1123920"/>
            <a:ext cx="29451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371600" y="1895400"/>
            <a:ext cx="9082800" cy="276336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1280160" y="4937760"/>
            <a:ext cx="2559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High Power 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280160" y="822960"/>
            <a:ext cx="21942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IO Channel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1280160" y="1280160"/>
            <a:ext cx="2559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High Power 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1280160" y="5394960"/>
            <a:ext cx="2283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Low Power Jumpers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5669280" y="723240"/>
            <a:ext cx="1005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Sockets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6766560" y="5029200"/>
            <a:ext cx="283428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         </a:t>
            </a:r>
            <a:r>
              <a:rPr b="0" lang="en-US" sz="1800" spc="-1" strike="noStrike">
                <a:latin typeface="Arial"/>
              </a:rPr>
              <a:t>Space For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Solderless Breadboard(s)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7"/>
          <p:cNvSpPr/>
          <p:nvPr/>
        </p:nvSpPr>
        <p:spPr>
          <a:xfrm>
            <a:off x="457200" y="6400800"/>
            <a:ext cx="47545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P-Card PCB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207" name="Line 8"/>
          <p:cNvCxnSpPr>
            <a:stCxn id="202" idx="1"/>
          </p:cNvCxnSpPr>
          <p:nvPr/>
        </p:nvCxnSpPr>
        <p:spPr>
          <a:xfrm>
            <a:off x="1280160" y="1452960"/>
            <a:ext cx="34920" cy="79524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08" name="Line 9"/>
          <p:cNvCxnSpPr>
            <a:stCxn id="201" idx="1"/>
          </p:cNvCxnSpPr>
          <p:nvPr/>
        </p:nvCxnSpPr>
        <p:spPr>
          <a:xfrm>
            <a:off x="1280160" y="995760"/>
            <a:ext cx="27000" cy="177084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09" name="Line 10"/>
          <p:cNvCxnSpPr>
            <a:stCxn id="200" idx="1"/>
          </p:cNvCxnSpPr>
          <p:nvPr/>
        </p:nvCxnSpPr>
        <p:spPr>
          <a:xfrm flipV="1">
            <a:off x="1280160" y="4309200"/>
            <a:ext cx="23400" cy="80172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0" name="Line 11"/>
          <p:cNvCxnSpPr>
            <a:stCxn id="203" idx="1"/>
          </p:cNvCxnSpPr>
          <p:nvPr/>
        </p:nvCxnSpPr>
        <p:spPr>
          <a:xfrm flipV="1">
            <a:off x="1280160" y="3646080"/>
            <a:ext cx="42480" cy="192204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1" name="Line 12"/>
          <p:cNvCxnSpPr>
            <a:stCxn id="204" idx="2"/>
          </p:cNvCxnSpPr>
          <p:nvPr/>
        </p:nvCxnSpPr>
        <p:spPr>
          <a:xfrm flipH="1">
            <a:off x="2054880" y="1069200"/>
            <a:ext cx="4117320" cy="72756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2" name="Line 13"/>
          <p:cNvCxnSpPr>
            <a:stCxn id="204" idx="2"/>
          </p:cNvCxnSpPr>
          <p:nvPr/>
        </p:nvCxnSpPr>
        <p:spPr>
          <a:xfrm>
            <a:off x="6171840" y="1069200"/>
            <a:ext cx="3959280" cy="76140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213" name="Line 14"/>
          <p:cNvCxnSpPr>
            <a:stCxn id="205" idx="1"/>
            <a:endCxn id="199" idx="2"/>
          </p:cNvCxnSpPr>
          <p:nvPr/>
        </p:nvCxnSpPr>
        <p:spPr>
          <a:xfrm flipH="1" flipV="1">
            <a:off x="5913000" y="4658760"/>
            <a:ext cx="853920" cy="690480"/>
          </a:xfrm>
          <a:prstGeom prst="curved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53080" y="1123920"/>
            <a:ext cx="2945160" cy="45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Simplified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43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3869280" y="864000"/>
            <a:ext cx="7313040" cy="12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0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6" name="Picture 260" descr=""/>
          <p:cNvPicPr/>
          <p:nvPr/>
        </p:nvPicPr>
        <p:blipFill>
          <a:blip r:embed="rId1"/>
          <a:stretch/>
        </p:blipFill>
        <p:spPr>
          <a:xfrm>
            <a:off x="4389120" y="2163600"/>
            <a:ext cx="6013800" cy="451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2925</TotalTime>
  <Application>LibreOffice/6.0.1.1$Windows_X86_64 LibreOffice_project/60bfb1526849283ce2491346ed2aa51c465abfe6</Application>
  <Words>925</Words>
  <Paragraphs>237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2019-07-31T17:16:17Z</dcterms:created>
  <dc:creator>Adam Stammer</dc:creator>
  <dc:description/>
  <dc:language>en-US</dc:language>
  <cp:lastModifiedBy/>
  <dcterms:modified xsi:type="dcterms:W3CDTF">2020-08-06T12:51:23Z</dcterms:modified>
  <cp:revision>53</cp:revision>
  <dc:subject/>
  <dc:title>H.aCKBox Chassis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